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"/>
  </p:notesMasterIdLst>
  <p:sldIdLst>
    <p:sldId id="256" r:id="rId3"/>
    <p:sldId id="258" r:id="rId4"/>
    <p:sldId id="259" r:id="rId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6" autoAdjust="0"/>
  </p:normalViewPr>
  <p:slideViewPr>
    <p:cSldViewPr>
      <p:cViewPr varScale="1">
        <p:scale>
          <a:sx n="124" d="100"/>
          <a:sy n="124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4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FD50C3-97C1-4E05-B1AC-4984943CF9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6A83-28EB-4B34-A916-7C6A46A1F35E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A7E8D-1D54-4298-9BB8-8AA46C89A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92FC6-6CA9-4628-9AD6-9D3BBF46D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901DD-CAB5-4C37-AD61-D02B10E2D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6C910-7B76-44F1-9280-E6A49E0BC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04D04-6322-4C23-B6EA-67E4FEF5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9EB9E-16B8-4B36-B05A-B0F76BED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142C3-CFF7-4CE1-AB90-ECCE26272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7905A-57A1-45A3-8699-E5CC2D32C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51594-9E75-428A-BB5A-5C542FD0F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3A2F9-6DF1-4053-8561-76F191606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AB777-8F9D-49AA-94CE-D982C6FA5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047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</p:spPr>
        </p:pic>
        <p:pic>
          <p:nvPicPr>
            <p:cNvPr id="1045" name="Picture 21" descr="white_curv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02" y="990"/>
              <a:ext cx="3258" cy="333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4475" y="5141913"/>
            <a:ext cx="1371600" cy="938212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43525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2400" y="6156325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US Army Corps of Engineers</a:t>
            </a:r>
          </a:p>
          <a:p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059" name="Oval 35"/>
          <p:cNvSpPr>
            <a:spLocks noChangeArrowheads="1"/>
          </p:cNvSpPr>
          <p:nvPr userDrawn="1"/>
        </p:nvSpPr>
        <p:spPr bwMode="auto">
          <a:xfrm rot="3266737">
            <a:off x="5072063" y="704850"/>
            <a:ext cx="3048000" cy="487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0" name="Picture 36" descr="test"/>
          <p:cNvPicPr preferRelativeResize="0"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695325"/>
            <a:ext cx="6102350" cy="6181725"/>
          </a:xfrm>
          <a:prstGeom prst="rect">
            <a:avLst/>
          </a:prstGeom>
          <a:noFill/>
        </p:spPr>
      </p:pic>
      <p:grpSp>
        <p:nvGrpSpPr>
          <p:cNvPr id="1062" name="Group 38"/>
          <p:cNvGrpSpPr>
            <a:grpSpLocks/>
          </p:cNvGrpSpPr>
          <p:nvPr userDrawn="1"/>
        </p:nvGrpSpPr>
        <p:grpSpPr bwMode="auto">
          <a:xfrm>
            <a:off x="9525000" y="2057400"/>
            <a:ext cx="1063625" cy="1600200"/>
            <a:chOff x="4464" y="432"/>
            <a:chExt cx="3840" cy="5775"/>
          </a:xfrm>
        </p:grpSpPr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896" y="864"/>
              <a:ext cx="3024" cy="48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4" name="Picture 40" descr="MVS Aerial 2 "/>
            <p:cNvPicPr preferRelativeResize="0"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AF6F7"/>
                </a:clrFrom>
                <a:clrTo>
                  <a:srgbClr val="FAF6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432"/>
              <a:ext cx="3840" cy="5775"/>
            </a:xfrm>
            <a:prstGeom prst="rect">
              <a:avLst/>
            </a:prstGeom>
            <a:noFill/>
          </p:spPr>
        </p:pic>
      </p:grpSp>
      <p:pic>
        <p:nvPicPr>
          <p:cNvPr id="1065" name="Picture 41" descr="MVK foggybridges"/>
          <p:cNvPicPr preferRelativeResize="0"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0" y="609600"/>
            <a:ext cx="1752600" cy="1133475"/>
          </a:xfrm>
          <a:prstGeom prst="rect">
            <a:avLst/>
          </a:prstGeom>
          <a:noFill/>
        </p:spPr>
      </p:pic>
      <p:pic>
        <p:nvPicPr>
          <p:cNvPr id="1066" name="Picture 42" descr="MVP Saint Anthony Falls 3"/>
          <p:cNvPicPr preferRelativeResize="0"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257800"/>
            <a:ext cx="1676400" cy="1317625"/>
          </a:xfrm>
          <a:prstGeom prst="rect">
            <a:avLst/>
          </a:prstGeom>
          <a:noFill/>
        </p:spPr>
      </p:pic>
      <p:grpSp>
        <p:nvGrpSpPr>
          <p:cNvPr id="1067" name="Group 43"/>
          <p:cNvGrpSpPr>
            <a:grpSpLocks/>
          </p:cNvGrpSpPr>
          <p:nvPr userDrawn="1"/>
        </p:nvGrpSpPr>
        <p:grpSpPr bwMode="auto">
          <a:xfrm>
            <a:off x="9677400" y="5688013"/>
            <a:ext cx="2286000" cy="1169987"/>
            <a:chOff x="-6192" y="1728"/>
            <a:chExt cx="4512" cy="3008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-5856" y="2160"/>
              <a:ext cx="3984" cy="2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9" name="Picture 45" descr="MVM Memphis aerial w-barge"/>
            <p:cNvPicPr preferRelativeResize="0"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EFAF9"/>
                </a:clrFrom>
                <a:clrTo>
                  <a:srgbClr val="FEFA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192" y="1728"/>
              <a:ext cx="4512" cy="3008"/>
            </a:xfrm>
            <a:prstGeom prst="rect">
              <a:avLst/>
            </a:prstGeom>
            <a:noFill/>
          </p:spPr>
        </p:pic>
      </p:grpSp>
      <p:pic>
        <p:nvPicPr>
          <p:cNvPr id="1070" name="Picture 46" descr="MVR Clock Tower"/>
          <p:cNvPicPr preferRelativeResize="0"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600" y="2209800"/>
            <a:ext cx="1085850" cy="1447800"/>
          </a:xfrm>
          <a:prstGeom prst="rect">
            <a:avLst/>
          </a:prstGeom>
          <a:noFill/>
        </p:spPr>
      </p:pic>
      <p:pic>
        <p:nvPicPr>
          <p:cNvPr id="1071" name="Picture 47" descr="New Orleans superdome"/>
          <p:cNvPicPr preferRelativeResize="0">
            <a:picLocks noChangeAspect="1" noChangeArrowheads="1"/>
          </p:cNvPicPr>
          <p:nvPr userDrawn="1"/>
        </p:nvPicPr>
        <p:blipFill>
          <a:blip r:embed="rId2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4191000"/>
            <a:ext cx="1676400" cy="1125538"/>
          </a:xfrm>
          <a:prstGeom prst="rect">
            <a:avLst/>
          </a:prstGeom>
          <a:noFill/>
        </p:spPr>
      </p:pic>
      <p:sp>
        <p:nvSpPr>
          <p:cNvPr id="1061" name="Arc 37"/>
          <p:cNvSpPr>
            <a:spLocks/>
          </p:cNvSpPr>
          <p:nvPr userDrawn="1"/>
        </p:nvSpPr>
        <p:spPr bwMode="auto">
          <a:xfrm rot="16200000">
            <a:off x="3114675" y="819150"/>
            <a:ext cx="6096000" cy="601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ppt_camo_bkgrnd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A76E36F-CEDF-4ED8-9320-1BFFFC0402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Corps Reservoirs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3810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Farley Haase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Hydrologic Technician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02 Aug,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 River of the North</a:t>
            </a:r>
            <a:endParaRPr lang="en-US" dirty="0"/>
          </a:p>
        </p:txBody>
      </p:sp>
      <p:pic>
        <p:nvPicPr>
          <p:cNvPr id="70664" name="Picture 8" descr="Map of Red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715000" cy="4572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7056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532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1371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Breckenridge, MN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114800"/>
            <a:ext cx="1219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Moorhead, MN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667000"/>
            <a:ext cx="1600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East Grand Forks, MN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36576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419600"/>
            <a:ext cx="457200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257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needed.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352800" cy="1676400"/>
          </a:xfrm>
        </p:spPr>
        <p:txBody>
          <a:bodyPr/>
          <a:lstStyle/>
          <a:p>
            <a:r>
              <a:rPr lang="en-US" sz="2400" dirty="0" smtClean="0"/>
              <a:t>All reservoirs are at conservation.</a:t>
            </a:r>
          </a:p>
          <a:p>
            <a:r>
              <a:rPr lang="en-US" sz="2400" dirty="0" smtClean="0"/>
              <a:t>Outflow = Inflow. 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2819400"/>
          <a:ext cx="1892300" cy="25472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731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Traverse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Orwell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Baldhill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 smtClean="0"/>
                        <a:t>Homme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Red Lake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Minnesota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971800" cy="4495800"/>
          </a:xfrm>
        </p:spPr>
        <p:txBody>
          <a:bodyPr/>
          <a:lstStyle/>
          <a:p>
            <a:r>
              <a:rPr lang="en-US" sz="2400" dirty="0" smtClean="0"/>
              <a:t>All reservoirs are at conservation.</a:t>
            </a:r>
          </a:p>
          <a:p>
            <a:r>
              <a:rPr lang="en-US" sz="2400" dirty="0" smtClean="0"/>
              <a:t>Outflow = Inflow.</a:t>
            </a:r>
            <a:endParaRPr lang="en-US" sz="2400" dirty="0"/>
          </a:p>
        </p:txBody>
      </p:sp>
      <p:pic>
        <p:nvPicPr>
          <p:cNvPr id="95234" name="Picture 2" descr="Map of Minnesota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057775" cy="5240971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971800"/>
          <a:ext cx="2120900" cy="12736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54414"/>
                <a:gridCol w="683243"/>
                <a:gridCol w="683243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Highway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LQP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86</Words>
  <Application>Microsoft Office PowerPoint</Application>
  <PresentationFormat>On-screen Show (4:3)</PresentationFormat>
  <Paragraphs>47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Default Design</vt:lpstr>
      <vt:lpstr>Custom Design</vt:lpstr>
      <vt:lpstr>Corps Reservoirs</vt:lpstr>
      <vt:lpstr>Red River of the North</vt:lpstr>
      <vt:lpstr>Minnesota River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b6edfrh3</cp:lastModifiedBy>
  <cp:revision>61</cp:revision>
  <dcterms:created xsi:type="dcterms:W3CDTF">2009-05-21T17:19:18Z</dcterms:created>
  <dcterms:modified xsi:type="dcterms:W3CDTF">2012-07-30T17:45:57Z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000800d041000000000001024120</vt:lpwstr>
  </property>
</Properties>
</file>