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B6B9E4-C5E6-4CFB-9A1E-7E94AC1D9BD1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F31C33-543E-4B25-9D92-AB44F8F385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National weather service  – Grand Forks drought summary for northwest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minnesota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MN drought task force conference call – August 2,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Brad </a:t>
            </a:r>
            <a:r>
              <a:rPr lang="en-US" dirty="0" err="1" smtClean="0"/>
              <a:t>Bramer</a:t>
            </a:r>
            <a:r>
              <a:rPr lang="en-US" dirty="0" smtClean="0"/>
              <a:t> – Science and Operations Officer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Red River Valley </a:t>
            </a:r>
            <a:br>
              <a:rPr lang="en-US" dirty="0" smtClean="0"/>
            </a:br>
            <a:r>
              <a:rPr lang="en-US" dirty="0" smtClean="0"/>
              <a:t>July 2012 Weather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/>
          <a:lstStyle/>
          <a:p>
            <a:r>
              <a:rPr lang="en-US" dirty="0" smtClean="0"/>
              <a:t>Fargo had the 2</a:t>
            </a:r>
            <a:r>
              <a:rPr lang="en-US" baseline="30000" dirty="0" smtClean="0"/>
              <a:t>nd</a:t>
            </a:r>
            <a:r>
              <a:rPr lang="en-US" dirty="0" smtClean="0"/>
              <a:t> warmest July on record with an average temperature of 76.6 degrees F. This was 5.6 degrees above the 1981-2010 normal period. </a:t>
            </a:r>
            <a:r>
              <a:rPr lang="en-US" dirty="0" smtClean="0"/>
              <a:t> </a:t>
            </a:r>
            <a:r>
              <a:rPr lang="en-US" dirty="0" smtClean="0"/>
              <a:t>July precipitation in Fargo was slightly above average with 2.88 inches (departure of +0.09”).</a:t>
            </a:r>
          </a:p>
          <a:p>
            <a:r>
              <a:rPr lang="en-US" dirty="0" smtClean="0"/>
              <a:t>The Grand Forks airport (records since 1941) had the warmest July on record with an average temperature of 74.8 degrees F.  This was 6.2 degrees above the 1981-2010 normal period. July precipitation in Grand Forks was slightly above average with 3.35 inches (departure of +0.20”).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Growing Season </a:t>
            </a:r>
            <a:r>
              <a:rPr lang="en-US" dirty="0" err="1" smtClean="0"/>
              <a:t>Precip</a:t>
            </a:r>
            <a:r>
              <a:rPr lang="en-US" dirty="0" smtClean="0"/>
              <a:t>. Summary</a:t>
            </a:r>
            <a:endParaRPr lang="en-US" dirty="0"/>
          </a:p>
        </p:txBody>
      </p:sp>
      <p:pic>
        <p:nvPicPr>
          <p:cNvPr id="9" name="Content Placeholder 8" descr="MNpptdepjul30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123950" y="2562225"/>
            <a:ext cx="2857500" cy="3333750"/>
          </a:xfrm>
        </p:spPr>
      </p:pic>
      <p:pic>
        <p:nvPicPr>
          <p:cNvPr id="10" name="Content Placeholder 9" descr="MNdmjl31.pn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590800"/>
            <a:ext cx="3886200" cy="34290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Growing Season Precipitation  Departure (MN DNR)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MN Drought Monitor – July 31 (NDMC)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Short-term precipitation forecast</a:t>
            </a:r>
            <a:br>
              <a:rPr lang="en-US" dirty="0" smtClean="0"/>
            </a:br>
            <a:r>
              <a:rPr lang="en-US" dirty="0" smtClean="0"/>
              <a:t>(some relief by the weekend?)</a:t>
            </a:r>
            <a:endParaRPr lang="en-US" dirty="0"/>
          </a:p>
        </p:txBody>
      </p:sp>
      <p:pic>
        <p:nvPicPr>
          <p:cNvPr id="8" name="Content Placeholder 7" descr="d131fau2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1600200"/>
            <a:ext cx="6629400" cy="5257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8-14 day outlooks</a:t>
            </a:r>
            <a:endParaRPr lang="en-US" dirty="0"/>
          </a:p>
        </p:txBody>
      </p:sp>
      <p:pic>
        <p:nvPicPr>
          <p:cNvPr id="8" name="Content Placeholder 7" descr="d814Taug1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0" y="2438400"/>
            <a:ext cx="3886200" cy="4191000"/>
          </a:xfrm>
        </p:spPr>
      </p:pic>
      <p:pic>
        <p:nvPicPr>
          <p:cNvPr id="9" name="Content Placeholder 8" descr="d814Pau1.gif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438400"/>
            <a:ext cx="3886200" cy="4038600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Precipitation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Monthly Outlooks – August 2012</a:t>
            </a:r>
            <a:endParaRPr lang="en-US" dirty="0"/>
          </a:p>
        </p:txBody>
      </p:sp>
      <p:pic>
        <p:nvPicPr>
          <p:cNvPr id="7" name="Content Placeholder 6" descr="aug2012Tout2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26449" y="2438400"/>
            <a:ext cx="3852502" cy="3886200"/>
          </a:xfrm>
        </p:spPr>
      </p:pic>
      <p:pic>
        <p:nvPicPr>
          <p:cNvPr id="8" name="Content Placeholder 7" descr="aug2012Pout2.gif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17449" y="2438400"/>
            <a:ext cx="3852502" cy="39624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Precipitation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</TotalTime>
  <Words>158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National weather service  – Grand Forks drought summary for northwest minnesota  MN drought task force conference call – August 2, 2012</vt:lpstr>
      <vt:lpstr>Red River Valley  July 2012 Weather Summary</vt:lpstr>
      <vt:lpstr>Growing Season Precip. Summary</vt:lpstr>
      <vt:lpstr>Short-term precipitation forecast (some relief by the weekend?)</vt:lpstr>
      <vt:lpstr>8-14 day outlooks</vt:lpstr>
      <vt:lpstr>Monthly Outlooks – August 2012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weather service  – Grand Forks drought summary for northwest minnesota  MN drought task force conference call – August 2, 2012</dc:title>
  <dc:creator>Bradley Bramer</dc:creator>
  <cp:lastModifiedBy>Bradley Bramer</cp:lastModifiedBy>
  <cp:revision>6</cp:revision>
  <dcterms:created xsi:type="dcterms:W3CDTF">2012-08-02T12:13:20Z</dcterms:created>
  <dcterms:modified xsi:type="dcterms:W3CDTF">2012-08-02T13:06:55Z</dcterms:modified>
</cp:coreProperties>
</file>