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4" r:id="rId2"/>
    <p:sldId id="274" r:id="rId3"/>
    <p:sldId id="280" r:id="rId4"/>
    <p:sldId id="267" r:id="rId5"/>
    <p:sldId id="299" r:id="rId6"/>
    <p:sldId id="281" r:id="rId7"/>
    <p:sldId id="282" r:id="rId8"/>
    <p:sldId id="285" r:id="rId9"/>
    <p:sldId id="300" r:id="rId10"/>
    <p:sldId id="301" r:id="rId11"/>
    <p:sldId id="302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33"/>
    <a:srgbClr val="542804"/>
    <a:srgbClr val="CC0000"/>
    <a:srgbClr val="FF3300"/>
    <a:srgbClr val="00763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80" autoAdjust="0"/>
    <p:restoredTop sz="93907" autoAdjust="0"/>
  </p:normalViewPr>
  <p:slideViewPr>
    <p:cSldViewPr>
      <p:cViewPr varScale="1">
        <p:scale>
          <a:sx n="91" d="100"/>
          <a:sy n="91" d="100"/>
        </p:scale>
        <p:origin x="-8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D0A03D-038A-409F-AE2C-ACA7575B4BCE}" type="datetimeFigureOut">
              <a:rPr lang="en-US" smtClean="0"/>
              <a:pPr/>
              <a:t>8/2/2012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F09B2A-8BE1-436A-A8A8-DBB90B4743C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F51BD-1D70-4C54-B00A-9B28B5476B3E}" type="datetimeFigureOut">
              <a:rPr lang="en-US" smtClean="0"/>
              <a:pPr/>
              <a:t>8/2/2012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76DCC-A6E9-48F3-9A45-0283C8FB24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F51BD-1D70-4C54-B00A-9B28B5476B3E}" type="datetimeFigureOut">
              <a:rPr lang="en-US" smtClean="0"/>
              <a:pPr/>
              <a:t>8/2/2012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76DCC-A6E9-48F3-9A45-0283C8FB24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F51BD-1D70-4C54-B00A-9B28B5476B3E}" type="datetimeFigureOut">
              <a:rPr lang="en-US" smtClean="0"/>
              <a:pPr/>
              <a:t>8/2/2012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76DCC-A6E9-48F3-9A45-0283C8FB24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F51BD-1D70-4C54-B00A-9B28B5476B3E}" type="datetimeFigureOut">
              <a:rPr lang="en-US" smtClean="0"/>
              <a:pPr/>
              <a:t>8/2/2012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76DCC-A6E9-48F3-9A45-0283C8FB24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F51BD-1D70-4C54-B00A-9B28B5476B3E}" type="datetimeFigureOut">
              <a:rPr lang="en-US" smtClean="0"/>
              <a:pPr/>
              <a:t>8/2/2012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76DCC-A6E9-48F3-9A45-0283C8FB24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F51BD-1D70-4C54-B00A-9B28B5476B3E}" type="datetimeFigureOut">
              <a:rPr lang="en-US" smtClean="0"/>
              <a:pPr/>
              <a:t>8/2/2012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76DCC-A6E9-48F3-9A45-0283C8FB24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F51BD-1D70-4C54-B00A-9B28B5476B3E}" type="datetimeFigureOut">
              <a:rPr lang="en-US" smtClean="0"/>
              <a:pPr/>
              <a:t>8/2/2012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76DCC-A6E9-48F3-9A45-0283C8FB24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F51BD-1D70-4C54-B00A-9B28B5476B3E}" type="datetimeFigureOut">
              <a:rPr lang="en-US" smtClean="0"/>
              <a:pPr/>
              <a:t>8/2/2012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76DCC-A6E9-48F3-9A45-0283C8FB24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F51BD-1D70-4C54-B00A-9B28B5476B3E}" type="datetimeFigureOut">
              <a:rPr lang="en-US" smtClean="0"/>
              <a:pPr/>
              <a:t>8/2/2012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76DCC-A6E9-48F3-9A45-0283C8FB24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F51BD-1D70-4C54-B00A-9B28B5476B3E}" type="datetimeFigureOut">
              <a:rPr lang="en-US" smtClean="0"/>
              <a:pPr/>
              <a:t>8/2/2012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76DCC-A6E9-48F3-9A45-0283C8FB24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F51BD-1D70-4C54-B00A-9B28B5476B3E}" type="datetimeFigureOut">
              <a:rPr lang="en-US" smtClean="0"/>
              <a:pPr/>
              <a:t>8/2/2012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76DCC-A6E9-48F3-9A45-0283C8FB24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AF51BD-1D70-4C54-B00A-9B28B5476B3E}" type="datetimeFigureOut">
              <a:rPr lang="en-US" smtClean="0"/>
              <a:pPr/>
              <a:t>8/2/2012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676DCC-A6E9-48F3-9A45-0283C8FB245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ater.weather.gov/precip/index.php?yday=1343779200&amp;yday_analysis=0&amp;layer%5b%5d=0&amp;layer%5b%5d=1&amp;layer%5b%5d=2&amp;layer%5b%5d=4&amp;timetype=RECENT&amp;loctype=STATE&amp;units=engl&amp;timeframe=current&amp;product=observed&amp;loc=stateMN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05400" y="2590801"/>
            <a:ext cx="3429000" cy="2239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1600200" y="1066800"/>
            <a:ext cx="5867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800" dirty="0" smtClean="0">
                <a:solidFill>
                  <a:srgbClr val="542804"/>
                </a:solidFill>
              </a:rPr>
              <a:t>Drought in Minnesota</a:t>
            </a:r>
            <a:endParaRPr lang="en-US" sz="4800" dirty="0">
              <a:solidFill>
                <a:srgbClr val="542804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3048000"/>
            <a:ext cx="4343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Greg Spoden</a:t>
            </a:r>
          </a:p>
          <a:p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State Climatology Office</a:t>
            </a:r>
          </a:p>
          <a:p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Minnesota DNR </a:t>
            </a:r>
          </a:p>
          <a:p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Division of Ecological and Water Resources</a:t>
            </a:r>
          </a:p>
          <a:p>
            <a:endParaRPr lang="en-US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August 2, 2012</a:t>
            </a:r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6" name="Picture 5" descr="dnrlogocolo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305800" y="5867401"/>
            <a:ext cx="609600" cy="80847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droughtmonitor.unl.edu/pics/mn_dm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9295" y="152401"/>
            <a:ext cx="8508999" cy="6324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38400" y="2667000"/>
            <a:ext cx="4572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>
                <a:hlinkClick r:id="rId2"/>
              </a:rPr>
              <a:t>Last night’s rain</a:t>
            </a:r>
            <a:endParaRPr lang="en-US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US Drought Monitor, July 31, 20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304800"/>
            <a:ext cx="8176577" cy="609306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ttp://droughtmonitor.unl.edu/pics/mn_dm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304800"/>
            <a:ext cx="8043537" cy="597862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http://climate.umn.edu/img/journal/drought_2011/p20110726-20111128d_bigger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6369" y="782678"/>
            <a:ext cx="4267200" cy="4974950"/>
          </a:xfrm>
          <a:prstGeom prst="rect">
            <a:avLst/>
          </a:prstGeom>
          <a:noFill/>
        </p:spPr>
      </p:pic>
      <p:pic>
        <p:nvPicPr>
          <p:cNvPr id="3" name="Picture 2" descr="http://climate.umn.edu/img/journal/drought_2011/p20110726-20111128r_bigger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8202" y="762000"/>
            <a:ext cx="4273679" cy="504987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droughtmonitor.unl.edu/archive/20120403/pics/MN_dm_1204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291380"/>
            <a:ext cx="8001000" cy="59470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792556"/>
            <a:ext cx="4487675" cy="52272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1" y="762000"/>
            <a:ext cx="4458785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6" name="Picture 6" descr="http://droughtmonitor.unl.edu/archive/20120619/pics/MN_dm_120619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1" y="152400"/>
            <a:ext cx="8593233" cy="638720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ttp://climate.umn.edu/img/journal/drought_2012/p20120619-20120730_bigger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914400"/>
            <a:ext cx="4343401" cy="5050465"/>
          </a:xfrm>
          <a:prstGeom prst="rect">
            <a:avLst/>
          </a:prstGeom>
          <a:noFill/>
        </p:spPr>
      </p:pic>
      <p:pic>
        <p:nvPicPr>
          <p:cNvPr id="8196" name="Picture 4" descr="http://climate.umn.edu/img/journal/drought_2012/p20120619-20120730d_bigger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838200"/>
            <a:ext cx="4382135" cy="5105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9144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Preliminary Temperature Departure (°F)</a:t>
            </a:r>
          </a:p>
          <a:p>
            <a:pPr algn="ctr"/>
            <a:r>
              <a:rPr lang="en-US" sz="3200" b="1" dirty="0" smtClean="0"/>
              <a:t>July 2012</a:t>
            </a:r>
            <a:endParaRPr lang="en-US" sz="3200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077218"/>
            <a:ext cx="7862665" cy="57045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960615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814</TotalTime>
  <Words>31</Words>
  <Application>Microsoft Office PowerPoint</Application>
  <PresentationFormat>On-screen Show (4:3)</PresentationFormat>
  <Paragraphs>10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MN Dept Of Natural Resources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Greg Spoden</dc:creator>
  <cp:lastModifiedBy>Greg Spoden</cp:lastModifiedBy>
  <cp:revision>112</cp:revision>
  <dcterms:created xsi:type="dcterms:W3CDTF">2012-03-13T20:22:17Z</dcterms:created>
  <dcterms:modified xsi:type="dcterms:W3CDTF">2012-08-02T13:58:48Z</dcterms:modified>
</cp:coreProperties>
</file>