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1"/>
  </p:notesMasterIdLst>
  <p:sldIdLst>
    <p:sldId id="256" r:id="rId3"/>
    <p:sldId id="257" r:id="rId4"/>
    <p:sldId id="259" r:id="rId5"/>
    <p:sldId id="260" r:id="rId6"/>
    <p:sldId id="258" r:id="rId7"/>
    <p:sldId id="263" r:id="rId8"/>
    <p:sldId id="261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26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007E7A-E0AF-4888-9E5C-EC9EEE85AE78}" type="datetimeFigureOut">
              <a:rPr lang="en-US" smtClean="0"/>
              <a:t>4/2/2012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3025C2-7101-48F6-888B-725D47CE6D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6504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Mid December 2011, Rx Lac</a:t>
            </a:r>
            <a:r>
              <a:rPr lang="en-US" baseline="0" dirty="0" smtClean="0"/>
              <a:t> Qui Parle area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3025C2-7101-48F6-888B-725D47CE6DF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8905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Early January, east of Mille </a:t>
            </a:r>
            <a:r>
              <a:rPr lang="en-US" dirty="0" err="1" smtClean="0"/>
              <a:t>Lacs</a:t>
            </a:r>
            <a:r>
              <a:rPr lang="en-US" dirty="0" smtClean="0"/>
              <a:t> Lake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3025C2-7101-48F6-888B-725D47CE6DF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5250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Canadian DC for April 1, 2012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3025C2-7101-48F6-888B-725D47CE6DF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91685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Compounding the dry conditions, windstorms on July 1 and July 19, 2011 swept across portions of Pine County in east central Minnesota, impacting 185,000 acres.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00C35-38C2-42E7-B2AF-C435B9E9EC64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89560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Outlook issued by the National </a:t>
            </a:r>
            <a:r>
              <a:rPr lang="en-US" dirty="0" err="1" smtClean="0"/>
              <a:t>Ineragency</a:t>
            </a:r>
            <a:r>
              <a:rPr lang="en-US" dirty="0" smtClean="0"/>
              <a:t> Coordination</a:t>
            </a:r>
            <a:r>
              <a:rPr lang="en-US" baseline="0" dirty="0" smtClean="0"/>
              <a:t> Center in Boise</a:t>
            </a:r>
            <a:r>
              <a:rPr lang="en-US" baseline="0" smtClean="0"/>
              <a:t>, Idaho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3025C2-7101-48F6-888B-725D47CE6DF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7437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3E511-8764-4D60-BD37-9EDA5E7B17D1}" type="datetimeFigureOut">
              <a:rPr lang="en-US" smtClean="0"/>
              <a:t>4/2/2012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C5CFB-76A1-40DE-9A85-31DB707B4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5319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3E511-8764-4D60-BD37-9EDA5E7B17D1}" type="datetimeFigureOut">
              <a:rPr lang="en-US" smtClean="0"/>
              <a:t>4/2/2012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C5CFB-76A1-40DE-9A85-31DB707B4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6388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3E511-8764-4D60-BD37-9EDA5E7B17D1}" type="datetimeFigureOut">
              <a:rPr lang="en-US" smtClean="0"/>
              <a:t>4/2/2012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C5CFB-76A1-40DE-9A85-31DB707B4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9334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FF5C5-7E2B-4737-83D1-C0939A9C52B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64E9A-69A3-424C-AF72-AA5DD040625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45062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FF5C5-7E2B-4737-83D1-C0939A9C52B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64E9A-69A3-424C-AF72-AA5DD040625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65643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FF5C5-7E2B-4737-83D1-C0939A9C52B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64E9A-69A3-424C-AF72-AA5DD040625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17624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FF5C5-7E2B-4737-83D1-C0939A9C52B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64E9A-69A3-424C-AF72-AA5DD040625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91133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FF5C5-7E2B-4737-83D1-C0939A9C52B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64E9A-69A3-424C-AF72-AA5DD040625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95792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FF5C5-7E2B-4737-83D1-C0939A9C52B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64E9A-69A3-424C-AF72-AA5DD040625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08968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FF5C5-7E2B-4737-83D1-C0939A9C52B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64E9A-69A3-424C-AF72-AA5DD040625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0941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FF5C5-7E2B-4737-83D1-C0939A9C52B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64E9A-69A3-424C-AF72-AA5DD040625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7442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3E511-8764-4D60-BD37-9EDA5E7B17D1}" type="datetimeFigureOut">
              <a:rPr lang="en-US" smtClean="0"/>
              <a:t>4/2/2012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C5CFB-76A1-40DE-9A85-31DB707B4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9006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FF5C5-7E2B-4737-83D1-C0939A9C52B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64E9A-69A3-424C-AF72-AA5DD040625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3676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FF5C5-7E2B-4737-83D1-C0939A9C52B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64E9A-69A3-424C-AF72-AA5DD040625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75795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FF5C5-7E2B-4737-83D1-C0939A9C52B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64E9A-69A3-424C-AF72-AA5DD040625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782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3E511-8764-4D60-BD37-9EDA5E7B17D1}" type="datetimeFigureOut">
              <a:rPr lang="en-US" smtClean="0"/>
              <a:t>4/2/2012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C5CFB-76A1-40DE-9A85-31DB707B4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8986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3E511-8764-4D60-BD37-9EDA5E7B17D1}" type="datetimeFigureOut">
              <a:rPr lang="en-US" smtClean="0"/>
              <a:t>4/2/2012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C5CFB-76A1-40DE-9A85-31DB707B4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9197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3E511-8764-4D60-BD37-9EDA5E7B17D1}" type="datetimeFigureOut">
              <a:rPr lang="en-US" smtClean="0"/>
              <a:t>4/2/2012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C5CFB-76A1-40DE-9A85-31DB707B4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429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3E511-8764-4D60-BD37-9EDA5E7B17D1}" type="datetimeFigureOut">
              <a:rPr lang="en-US" smtClean="0"/>
              <a:t>4/2/2012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C5CFB-76A1-40DE-9A85-31DB707B4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883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3E511-8764-4D60-BD37-9EDA5E7B17D1}" type="datetimeFigureOut">
              <a:rPr lang="en-US" smtClean="0"/>
              <a:t>4/2/2012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C5CFB-76A1-40DE-9A85-31DB707B4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0889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3E511-8764-4D60-BD37-9EDA5E7B17D1}" type="datetimeFigureOut">
              <a:rPr lang="en-US" smtClean="0"/>
              <a:t>4/2/2012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C5CFB-76A1-40DE-9A85-31DB707B4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1873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3E511-8764-4D60-BD37-9EDA5E7B17D1}" type="datetimeFigureOut">
              <a:rPr lang="en-US" smtClean="0"/>
              <a:t>4/2/2012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C5CFB-76A1-40DE-9A85-31DB707B4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0708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63E511-8764-4D60-BD37-9EDA5E7B17D1}" type="datetimeFigureOut">
              <a:rPr lang="en-US" smtClean="0"/>
              <a:t>4/2/2012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FC5CFB-76A1-40DE-9A85-31DB707B4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515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1FF5C5-7E2B-4737-83D1-C0939A9C52B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D64E9A-69A3-424C-AF72-AA5DD040625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0581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323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659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Average Number of Fires 1992-2011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805126"/>
            <a:ext cx="647700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7696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2012 Fire Occurrence to Date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905000"/>
            <a:ext cx="647700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4877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5147"/>
            <a:ext cx="9144000" cy="6327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898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3123934"/>
              </p:ext>
            </p:extLst>
          </p:nvPr>
        </p:nvGraphicFramePr>
        <p:xfrm>
          <a:off x="1981200" y="76200"/>
          <a:ext cx="5105400" cy="66055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Acrobat Document" r:id="rId4" imgW="5829233" imgH="7543775" progId="AcroExch.Document.7">
                  <p:embed/>
                </p:oleObj>
              </mc:Choice>
              <mc:Fallback>
                <p:oleObj name="Acrobat Document" r:id="rId4" imgW="5829233" imgH="7543775" progId="AcroExch.Document.7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76200"/>
                        <a:ext cx="5105400" cy="660559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71470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905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0"/>
            <a:ext cx="8731624" cy="6747164"/>
          </a:xfrm>
        </p:spPr>
      </p:pic>
    </p:spTree>
    <p:extLst>
      <p:ext uri="{BB962C8B-B14F-4D97-AF65-F5344CB8AC3E}">
        <p14:creationId xmlns:p14="http://schemas.microsoft.com/office/powerpoint/2010/main" val="163460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</TotalTime>
  <Words>80</Words>
  <Application>Microsoft Office PowerPoint</Application>
  <PresentationFormat>On-screen Show (4:3)</PresentationFormat>
  <Paragraphs>12</Paragraphs>
  <Slides>8</Slides>
  <Notes>5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Office Theme</vt:lpstr>
      <vt:lpstr>1_Office Theme</vt:lpstr>
      <vt:lpstr>Acrobat Document</vt:lpstr>
      <vt:lpstr>PowerPoint Presentation</vt:lpstr>
      <vt:lpstr>PowerPoint Presentation</vt:lpstr>
      <vt:lpstr>Average Number of Fires 1992-2011</vt:lpstr>
      <vt:lpstr>2012 Fire Occurrence to Date</vt:lpstr>
      <vt:lpstr>PowerPoint Presentation</vt:lpstr>
      <vt:lpstr>PowerPoint Presentation</vt:lpstr>
      <vt:lpstr>PowerPoint Presentation</vt:lpstr>
      <vt:lpstr>PowerPoint Presentation</vt:lpstr>
    </vt:vector>
  </TitlesOfParts>
  <Company>MN Dept Of Natural Resources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Doug Miedtke</dc:creator>
  <cp:lastModifiedBy>Doug Miedtke</cp:lastModifiedBy>
  <cp:revision>9</cp:revision>
  <dcterms:created xsi:type="dcterms:W3CDTF">2012-04-01T15:25:35Z</dcterms:created>
  <dcterms:modified xsi:type="dcterms:W3CDTF">2012-04-02T17:45:27Z</dcterms:modified>
</cp:coreProperties>
</file>