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13"/>
  </p:notesMasterIdLst>
  <p:handoutMasterIdLst>
    <p:handoutMasterId r:id="rId14"/>
  </p:handoutMasterIdLst>
  <p:sldIdLst>
    <p:sldId id="264" r:id="rId5"/>
    <p:sldId id="273" r:id="rId6"/>
    <p:sldId id="274" r:id="rId7"/>
    <p:sldId id="275" r:id="rId8"/>
    <p:sldId id="276" r:id="rId9"/>
    <p:sldId id="277" r:id="rId10"/>
    <p:sldId id="278" r:id="rId11"/>
    <p:sldId id="282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000000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9" autoAdjust="0"/>
    <p:restoredTop sz="89868" autoAdjust="0"/>
  </p:normalViewPr>
  <p:slideViewPr>
    <p:cSldViewPr snapToGrid="0">
      <p:cViewPr varScale="1">
        <p:scale>
          <a:sx n="104" d="100"/>
          <a:sy n="104" d="100"/>
        </p:scale>
        <p:origin x="564" y="108"/>
      </p:cViewPr>
      <p:guideLst>
        <p:guide orient="horz" pos="2160"/>
        <p:guide pos="3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12/14/2018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12/14/2018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3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E6CA004-1D7F-4EE2-8936-C07E683AF2D2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121919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9EBB7C7A-CA5C-4734-920A-197361CC8EC1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45B31-E1EF-4124-8337-56BA863D9898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945F8A-66B0-4BE0-8E65-D47F27397130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2E4A8E0-C7F5-4C4D-BEBA-72DC761EBA75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E0393-D12C-4334-8E8B-6611580F6B64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B3F48B-4C7D-4E60-89A0-B2BC7F2A2394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7E01024-5F39-49EB-AA15-B86B02D5FCB2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E84B332-557B-4DAB-A559-2F633B557D43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7262782C-D0DB-4E46-B68C-CFBF86578A62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Minnesota Department of Natural Resour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087526" y="1138977"/>
            <a:ext cx="6396957" cy="194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2E6F0EF-207D-4688-88E1-8669CD487FEF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9086F0B-4485-4238-8B64-A57331FA412F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3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A0AA93D-92D6-4B2E-BF5B-2BA9078F1A66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EAE3960-F397-4EDC-A2CF-8085CF59852E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20425"/>
            <a:ext cx="12192000" cy="123644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42997EC-98D7-40B1-9129-2664BD7999FE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1EB0B96-BEDE-4912-A609-84FC767414AE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3E9A3830-E74C-4B6F-AFB3-85AE4E5A72A0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pic>
        <p:nvPicPr>
          <p:cNvPr id="10" name="Picture 9" descr="Minnesota Department of Natural Resour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7806" y="5696872"/>
            <a:ext cx="3234329" cy="982083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2F651B-F775-4E17-B934-AFC939548B4D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E3893C-7ED7-406B-9435-97A119E99565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/>
          <a:p>
            <a:fld id="{19AAE2ED-BD90-4168-87E0-3766DCAE5436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C4D1D76E-82B0-4B72-9F03-FB2F58373127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CA832C-2FA9-4054-B3E3-AE5097973AFB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32E308-2ED5-466C-8EF8-C418ED4D5A43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C3707-5608-4A25-92AC-2E541B0C5954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D2846-EB65-4AA9-A052-FC8A9F336A8B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E27BA64-7254-4ABC-B900-79F745E0EB21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AAB96B-8B55-4D1E-8810-452625294382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76BEBD-B41B-457C-B3C1-E45E979043F8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AA3A7-DC00-492B-BF84-329E2886BD59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DBF04-C738-4058-9C39-0CE0E30E150C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44FC0E-279F-4E82-A5B6-EAA5469D6D9D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innesota Department of Natural Resour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99336" y="340286"/>
            <a:ext cx="3234329" cy="98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9F7F2-6A83-48F9-AFF0-BA2F413617F4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Optional Tagline Goes Here</a:t>
            </a:r>
            <a:r>
              <a:rPr lang="en-US" dirty="0" smtClean="0"/>
              <a:t>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</a:t>
            </a:r>
            <a:r>
              <a:rPr lang="en-US" dirty="0" smtClean="0">
                <a:solidFill>
                  <a:schemeClr val="tx2"/>
                </a:solidFill>
              </a:rPr>
              <a:t>mn.gov/</a:t>
            </a:r>
            <a:r>
              <a:rPr lang="en-US" dirty="0" err="1" smtClean="0">
                <a:solidFill>
                  <a:schemeClr val="tx2"/>
                </a:solidFill>
              </a:rPr>
              <a:t>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99336" y="340286"/>
            <a:ext cx="3234329" cy="98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70AB6455-C076-40DB-87F8-EA4B1DE71AE6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Minnesota Department of Natural Resour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99336" y="434415"/>
            <a:ext cx="3234329" cy="98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04FE815-2DEC-4053-B73D-9DB5D73495AB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67D1AF2-1FF8-4779-8668-2B198B14CA14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A78DEBA-F4A8-4259-91C3-68F3BDB65701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4424D0F-9D11-44E0-835F-6D185A9B85A5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1CF2557-E4B4-4DB7-963E-997F32DC7C92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enforcement.education@state.mn.us" TargetMode="Externa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Hunter Education Firearm Safety Manual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Thank You</a:t>
            </a:r>
            <a:endParaRPr lang="en-US" sz="6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For your dedication to Safety Education</a:t>
            </a:r>
          </a:p>
          <a:p>
            <a:r>
              <a:rPr lang="en-US" sz="4800" dirty="0" smtClean="0"/>
              <a:t>Teaching our youth</a:t>
            </a:r>
          </a:p>
          <a:p>
            <a:r>
              <a:rPr lang="en-US" sz="4800" dirty="0" smtClean="0"/>
              <a:t>Representing the values of MNDNR and the State of Minnesota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324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Regional Training Officer Map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1335088"/>
            <a:ext cx="609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Regional Training </a:t>
            </a:r>
            <a:r>
              <a:rPr lang="en-US" sz="2400" b="1" dirty="0" smtClean="0"/>
              <a:t>Officers</a:t>
            </a:r>
            <a:endParaRPr lang="en-US" sz="2400" b="1" dirty="0" smtClean="0"/>
          </a:p>
          <a:p>
            <a:r>
              <a:rPr lang="en-US" sz="2400" b="1" dirty="0" smtClean="0"/>
              <a:t>Northwest RTO Greg Oldakowski</a:t>
            </a:r>
          </a:p>
          <a:p>
            <a:r>
              <a:rPr lang="en-US" sz="2400" b="1" dirty="0" smtClean="0"/>
              <a:t>Northeast RTO Mike Lee</a:t>
            </a:r>
          </a:p>
          <a:p>
            <a:r>
              <a:rPr lang="en-US" sz="2400" b="1" dirty="0" smtClean="0"/>
              <a:t>North Metro RTO Brandon McGaw</a:t>
            </a:r>
          </a:p>
          <a:p>
            <a:r>
              <a:rPr lang="en-US" sz="2400" b="1" dirty="0" smtClean="0"/>
              <a:t>Southwest RTO Jen Mueller</a:t>
            </a:r>
          </a:p>
          <a:p>
            <a:r>
              <a:rPr lang="en-US" sz="2400" b="1" dirty="0" smtClean="0"/>
              <a:t>Southwest Metro RTO Brett Oberg</a:t>
            </a:r>
          </a:p>
          <a:p>
            <a:r>
              <a:rPr lang="en-US" sz="2400" b="1" dirty="0" smtClean="0"/>
              <a:t>Southeast </a:t>
            </a:r>
            <a:r>
              <a:rPr lang="en-US" sz="2400" b="1" dirty="0" smtClean="0"/>
              <a:t>Metro Contact Camp Ripley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Recreational Vehicle Coordinator</a:t>
            </a:r>
          </a:p>
          <a:p>
            <a:r>
              <a:rPr lang="en-US" sz="2400" b="1" dirty="0" smtClean="0"/>
              <a:t>Bruce Lawrence </a:t>
            </a:r>
          </a:p>
          <a:p>
            <a:endParaRPr lang="en-US" sz="2400" b="1" dirty="0"/>
          </a:p>
          <a:p>
            <a:r>
              <a:rPr lang="en-US" sz="2400" b="1" dirty="0" smtClean="0"/>
              <a:t>Captain Jon Paurus</a:t>
            </a:r>
            <a:endParaRPr lang="en-US" sz="24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550776"/>
              </p:ext>
            </p:extLst>
          </p:nvPr>
        </p:nvGraphicFramePr>
        <p:xfrm>
          <a:off x="1191490" y="1335088"/>
          <a:ext cx="4285675" cy="554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829199" imgH="7543800" progId="Acrobat.Document.2017">
                  <p:embed/>
                </p:oleObj>
              </mc:Choice>
              <mc:Fallback>
                <p:oleObj name="Acrobat Document" r:id="rId3" imgW="5829199" imgH="7543800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490" y="1335088"/>
                        <a:ext cx="4285675" cy="554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23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Needs For Updating The Firearm Safety Manual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Previous manual was copyrighted which required us to develop our own.  May 2018 </a:t>
            </a:r>
          </a:p>
          <a:p>
            <a:r>
              <a:rPr lang="en-US" sz="3600" dirty="0" smtClean="0"/>
              <a:t>Plain Language Requirements for students and instructors (Governor’s initiative)</a:t>
            </a:r>
          </a:p>
          <a:p>
            <a:r>
              <a:rPr lang="en-US" sz="3600" dirty="0" smtClean="0"/>
              <a:t>Ease of updating future versions</a:t>
            </a:r>
          </a:p>
        </p:txBody>
      </p:sp>
    </p:spTree>
    <p:extLst>
      <p:ext uri="{BB962C8B-B14F-4D97-AF65-F5344CB8AC3E}">
        <p14:creationId xmlns:p14="http://schemas.microsoft.com/office/powerpoint/2010/main" val="5835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Noted 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Incorporated IHEA’s suggested “Four Rules” of firearm safety</a:t>
            </a:r>
          </a:p>
          <a:p>
            <a:r>
              <a:rPr lang="en-US" sz="3200" dirty="0" smtClean="0"/>
              <a:t>Updated material </a:t>
            </a:r>
          </a:p>
          <a:p>
            <a:r>
              <a:rPr lang="en-US" sz="3200" dirty="0" smtClean="0"/>
              <a:t>Goals and Units are replaced with Chapters and Objectives (lesson plan coincides with manual)</a:t>
            </a:r>
          </a:p>
          <a:p>
            <a:r>
              <a:rPr lang="en-US" sz="3200" dirty="0" smtClean="0"/>
              <a:t>Updated classroom teaching Power Point</a:t>
            </a:r>
          </a:p>
          <a:p>
            <a:r>
              <a:rPr lang="en-US" sz="3200" dirty="0" smtClean="0"/>
              <a:t>How to field dress big game animals </a:t>
            </a:r>
          </a:p>
          <a:p>
            <a:pPr marL="0" indent="0">
              <a:buNone/>
            </a:pPr>
            <a:r>
              <a:rPr lang="en-US" sz="3200" dirty="0" smtClean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6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Field Day</a:t>
            </a:r>
            <a:endParaRPr lang="en-US" sz="7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562734"/>
              </p:ext>
            </p:extLst>
          </p:nvPr>
        </p:nvGraphicFramePr>
        <p:xfrm>
          <a:off x="838200" y="1825623"/>
          <a:ext cx="10515600" cy="4973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104114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Traditional</a:t>
                      </a:r>
                      <a:r>
                        <a:rPr lang="en-US" sz="5400" baseline="0" dirty="0" smtClean="0"/>
                        <a:t> Class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On-line Class</a:t>
                      </a:r>
                      <a:endParaRPr lang="en-US" sz="5400" dirty="0"/>
                    </a:p>
                  </a:txBody>
                  <a:tcPr/>
                </a:tc>
              </a:tr>
              <a:tr h="207752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5400" dirty="0" smtClean="0"/>
                        <a:t>No Changes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5400" dirty="0" smtClean="0"/>
                        <a:t>Same 7 required scenarios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600" b="1" dirty="0" smtClean="0"/>
                        <a:t>No changes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/>
                        <a:t>Same 7 required scenarios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/>
                        <a:t>Online students require 3 hours of dedicated</a:t>
                      </a:r>
                      <a:r>
                        <a:rPr lang="en-US" sz="3600" baseline="0" dirty="0" smtClean="0"/>
                        <a:t> classroom instruction before field day</a:t>
                      </a:r>
                      <a:endParaRPr lang="en-US" sz="3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8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Data Privacy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No paperwork should be maintained by instructors due to data privacy laws </a:t>
            </a:r>
          </a:p>
          <a:p>
            <a:r>
              <a:rPr lang="en-US" sz="3600" dirty="0" smtClean="0"/>
              <a:t>Class rosters can </a:t>
            </a:r>
            <a:r>
              <a:rPr lang="en-US" sz="3600" b="1" u="sng" dirty="0" smtClean="0"/>
              <a:t>only be mailed</a:t>
            </a:r>
            <a:r>
              <a:rPr lang="en-US" sz="3600" dirty="0" smtClean="0"/>
              <a:t> to Camp Ripley.  Roster/ self certification form cannot be emailed or retained physically or electronically</a:t>
            </a:r>
          </a:p>
          <a:p>
            <a:r>
              <a:rPr lang="en-US" sz="3600" dirty="0" smtClean="0"/>
              <a:t>Once class is completed self certification is completed by students/guardians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51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3521123"/>
            <a:ext cx="10515600" cy="1372153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enforcement.education@state.mn.us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600" dirty="0" smtClean="0"/>
              <a:t>1-800-366-8917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28460" y="4708610"/>
            <a:ext cx="62874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MNDNR Enforcement Education </a:t>
            </a:r>
          </a:p>
          <a:p>
            <a:pPr algn="ctr"/>
            <a:r>
              <a:rPr lang="en-US" sz="3600" dirty="0" smtClean="0"/>
              <a:t>Camp Ripley </a:t>
            </a:r>
          </a:p>
          <a:p>
            <a:pPr algn="ctr"/>
            <a:r>
              <a:rPr lang="en-US" sz="3600" dirty="0" smtClean="0"/>
              <a:t>15011 State Hwy 115</a:t>
            </a:r>
          </a:p>
          <a:p>
            <a:pPr algn="ctr"/>
            <a:r>
              <a:rPr lang="en-US" sz="3600" dirty="0" smtClean="0"/>
              <a:t>Little Falls, MN 56345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73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73A0F7-7423-48D4-A966-8AC17BB44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678B604-9059-4F1C-B8E2-C96A71A964D2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14823</TotalTime>
  <Words>243</Words>
  <Application>Microsoft Office PowerPoint</Application>
  <PresentationFormat>Widescreen</PresentationFormat>
  <Paragraphs>49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Aharoni</vt:lpstr>
      <vt:lpstr>Arial</vt:lpstr>
      <vt:lpstr>Calibri</vt:lpstr>
      <vt:lpstr>NeueHaasGroteskText Std</vt:lpstr>
      <vt:lpstr>MN.IT</vt:lpstr>
      <vt:lpstr>Adobe Acrobat Document</vt:lpstr>
      <vt:lpstr>Hunter Education Firearm Safety Manual</vt:lpstr>
      <vt:lpstr>Thank You</vt:lpstr>
      <vt:lpstr>Regional Training Officer Map</vt:lpstr>
      <vt:lpstr>Needs For Updating The Firearm Safety Manual </vt:lpstr>
      <vt:lpstr>Noted Changes </vt:lpstr>
      <vt:lpstr>Field Day</vt:lpstr>
      <vt:lpstr>Data Privacy</vt:lpstr>
      <vt:lpstr>Comments </vt:lpstr>
    </vt:vector>
  </TitlesOfParts>
  <Manager/>
  <Company>Minnesota Department of Natural Resources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PowerPoint Template</dc:title>
  <dc:subject>Update PowerPoint Template</dc:subject>
  <dc:creator>Update author</dc:creator>
  <cp:keywords>Update keywords</cp:keywords>
  <dc:description>Version 1.1, Released 8-2016</dc:description>
  <cp:lastModifiedBy>Mueller, Jennifer (DNR)</cp:lastModifiedBy>
  <cp:revision>705</cp:revision>
  <cp:lastPrinted>2017-03-14T16:27:36Z</cp:lastPrinted>
  <dcterms:created xsi:type="dcterms:W3CDTF">2016-01-06T16:54:03Z</dcterms:created>
  <dcterms:modified xsi:type="dcterms:W3CDTF">2018-12-14T16:13:48Z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