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7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8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19CC9154-AAE2-49F8-8422-11A4C88C3B8B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1D2FDF38-E03D-48FC-AC13-A60B31C60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617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19CC9154-AAE2-49F8-8422-11A4C88C3B8B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1D2FDF38-E03D-48FC-AC13-A60B31C60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756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19CC9154-AAE2-49F8-8422-11A4C88C3B8B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1D2FDF38-E03D-48FC-AC13-A60B31C60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89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19CC9154-AAE2-49F8-8422-11A4C88C3B8B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1D2FDF38-E03D-48FC-AC13-A60B31C60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38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19CC9154-AAE2-49F8-8422-11A4C88C3B8B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1D2FDF38-E03D-48FC-AC13-A60B31C60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81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19CC9154-AAE2-49F8-8422-11A4C88C3B8B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1D2FDF38-E03D-48FC-AC13-A60B31C60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548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19CC9154-AAE2-49F8-8422-11A4C88C3B8B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1D2FDF38-E03D-48FC-AC13-A60B31C60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724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19CC9154-AAE2-49F8-8422-11A4C88C3B8B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1D2FDF38-E03D-48FC-AC13-A60B31C60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91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19CC9154-AAE2-49F8-8422-11A4C88C3B8B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1D2FDF38-E03D-48FC-AC13-A60B31C60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32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19CC9154-AAE2-49F8-8422-11A4C88C3B8B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1D2FDF38-E03D-48FC-AC13-A60B31C60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72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19CC9154-AAE2-49F8-8422-11A4C88C3B8B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1D2FDF38-E03D-48FC-AC13-A60B31C60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C9154-AAE2-49F8-8422-11A4C88C3B8B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FDF38-E03D-48FC-AC13-A60B31C60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87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6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image" Target="../media/image1.gif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2.gif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image" Target="../media/image3.gif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685800" y="1066800"/>
            <a:ext cx="7772400" cy="1470025"/>
          </a:xfrm>
        </p:spPr>
        <p:txBody>
          <a:bodyPr/>
          <a:lstStyle/>
          <a:p>
            <a:r>
              <a:rPr lang="en-US" dirty="0" smtClean="0"/>
              <a:t>National Weather Service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371600" y="2743200"/>
            <a:ext cx="6400800" cy="17526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</a:rPr>
              <a:t>North Central River Forecast Center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4"/>
            </p:custDataLst>
          </p:nvPr>
        </p:nvSpPr>
        <p:spPr>
          <a:xfrm>
            <a:off x="2362200" y="4419599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Mike DeWeese</a:t>
            </a:r>
          </a:p>
          <a:p>
            <a:pPr algn="ctr"/>
            <a:r>
              <a:rPr lang="en-US" dirty="0"/>
              <a:t>m</a:t>
            </a:r>
            <a:r>
              <a:rPr lang="en-US" dirty="0" smtClean="0"/>
              <a:t>ike.deweese@noaa.gov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4568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Oct. 2012 to June 2013 Outlook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371600"/>
            <a:ext cx="8155372" cy="4906963"/>
          </a:xfrm>
        </p:spPr>
      </p:pic>
      <p:sp>
        <p:nvSpPr>
          <p:cNvPr id="5" name="TextBox 4"/>
          <p:cNvSpPr txBox="1"/>
          <p:nvPr>
            <p:custDataLst>
              <p:tags r:id="rId4"/>
            </p:custDataLst>
          </p:nvPr>
        </p:nvSpPr>
        <p:spPr>
          <a:xfrm>
            <a:off x="2362200" y="25908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PRELIMINARY DRAFT</a:t>
            </a:r>
          </a:p>
          <a:p>
            <a:r>
              <a:rPr lang="en-US" dirty="0" smtClean="0"/>
              <a:t>Not an official forecast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8547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Oct. 2012 to June 2013 Outlook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76400"/>
            <a:ext cx="7978597" cy="4800600"/>
          </a:xfrm>
        </p:spPr>
      </p:pic>
      <p:sp>
        <p:nvSpPr>
          <p:cNvPr id="5" name="TextBox 4"/>
          <p:cNvSpPr txBox="1"/>
          <p:nvPr>
            <p:custDataLst>
              <p:tags r:id="rId4"/>
            </p:custDataLst>
          </p:nvPr>
        </p:nvSpPr>
        <p:spPr>
          <a:xfrm>
            <a:off x="2209800" y="297180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PRELIMINARY DRAFT</a:t>
            </a:r>
          </a:p>
          <a:p>
            <a:r>
              <a:rPr lang="en-US" dirty="0" smtClean="0"/>
              <a:t>Not an official forecast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9114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Oct. 2012 to June 2013</a:t>
            </a:r>
            <a:br>
              <a:rPr lang="en-US" dirty="0" smtClean="0"/>
            </a:br>
            <a:r>
              <a:rPr lang="en-US" dirty="0" smtClean="0"/>
              <a:t>Low flow outlook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24000"/>
            <a:ext cx="7522150" cy="4525963"/>
          </a:xfrm>
        </p:spPr>
      </p:pic>
      <p:sp>
        <p:nvSpPr>
          <p:cNvPr id="5" name="TextBox 4"/>
          <p:cNvSpPr txBox="1"/>
          <p:nvPr>
            <p:custDataLst>
              <p:tags r:id="rId4"/>
            </p:custDataLst>
          </p:nvPr>
        </p:nvSpPr>
        <p:spPr>
          <a:xfrm>
            <a:off x="2514600" y="30480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PRELIMINARY DRAFT</a:t>
            </a:r>
          </a:p>
          <a:p>
            <a:r>
              <a:rPr lang="en-US" dirty="0" smtClean="0"/>
              <a:t>Not an official forecast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12873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QruUc1fl4YUgJzkKl1GkD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5BnJOIJ9aXkIMYWeFdDB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GKdBVfcjQvan4yXEWrTWK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38Qz2swK62QfUCvdNtWQ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xoTnh0gbHh5YH5KmdJM6p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wPEk9JEqZTBeBsFEbvtUk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aVVqsqfd40ooS4JWRxwhi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msuiGzyhCvNXEIoIgdaMP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QczAVeEWo3gYztVaJGEM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BUp0y8hi6wlKBiI5DjDG7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HF8UM5tu72dXAFbUFvE5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4oMcrr7zwrAwDVkjkP0D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DOSDrD3l9HMRdJRDmbOCp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xEH3UID711NX2k28EQqMT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bJsr229tgjkkhdWoJkH1G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3gHxAdwYbCp0tXAtGBYx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CH2Pcg665RPqGcKvrVWh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VgKZNgE538YzDZuL1gR5x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a2hoIaa2BulULL5csQsZO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s6yK0FUFp2an5HHpxtV0x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eJdIGOO1CyJtAbPXau8V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JoGnu3jZ4OaXROxhZ6Qo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KMm9MEPQHKkPm67ZzOdur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DC6wzziqSBpVZP2ijLHDt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iDj1qSu14GS7K3hYtJGDW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xVPHeGN5GM8Ijtcy9qVQ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3R5Z1khYXPZK5obIDOeZZ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Z2JNLVzgI52OSXCfFsNHP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IzoOmqM7BxKXS3fdzmoH7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Hhwe6o8MbhgGjapXy8tAt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3U4z0rSqj7bOR7i7knZP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HcJ5OCOgdxpcdBaxoHTLY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vuihEqO6BE9BcSPUCgC3U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GdWop1HQkZZhEZQhEtKGK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oETGXMZhVzuyHfMwXnr7W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3CphIt4D8VeR5DoXs16jJ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7EbA85ieBNHDBhhG4wdhr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jP988ZUp0C1tuK68lZkTj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9s26GMXA6r8yklrZWjkcM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C7MwzWaeXxeSFG62j7sq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kWpKGl21z7F5PUk9d0pRu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ksGKTUZcJmy2NQ6OfPcWX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cARbHaUr0E5JCX4Wr71mn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wM7t2oLAFxDdg5SIcPii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bOzeckfcpwlg69doeN9Qq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X3e9Kin4UAJT343e7wGqZ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5pGZ3JUc45XDP3fSDscAD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tm1OEYILBVUpYOsLfDaIv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WqfZYeSedoU2VkXf4Vujt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Jq5qpSdzqVxQpBzEZtTnI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uWT8OZyedcaUGPUyPZ1DX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u4UlGqW1p6jdV8wh4d0bH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FvVKKrETl4yvrOdsi8icN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BtTL1xVNDLiappqWFunwK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pHI3BVRTuxBUrQYq6Yy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P4r89i9KKLJR18PbPmB7A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dhpN2mtOPgklOt4itjSLS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DNvY6H3gxbOScpigzyo4F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hyCmT7CFFFTpECi3fLKyI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xWgF0dJjmN8mwXmJNWESw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6rfZExMgHrL932eAlrtbo5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mFC3rD70IFPQynKgqGivu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X8jcUCTDiyebhBM7jvf7M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hh6kHwYOUQCpXuTjfd0Jt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9GSpP51PikUfnXbaGkOgAO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AXupj5Mazv7RIuKeIu75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WnTG3gfWwToQYuN4bX2FM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Bm58ujmMgnJhymHujOQ7Y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3qTim4NLZHhil8jbAtNNf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g5m21FBrrSC0hy6fHHfR8q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7qVoxdbjefjSiEecXiZvn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Zg0zb8dnkatjjtmYxzAG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YsPFWovvNJm4qEnX225QV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OEhpaK8m8vkqN2N4ldQS1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oZlLPZKpUGzXhyJvbORP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We2HAzxxBB7Q3PjazwKoP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utnPewQgY6LF36J7obRn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xf85z3YNfjLn73fseTvOf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sa9knLaD5UGnQDxYHbXJ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49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National Weather Service</vt:lpstr>
      <vt:lpstr>Oct. 2012 to June 2013 Outlook</vt:lpstr>
      <vt:lpstr>Oct. 2012 to June 2013 Outlook</vt:lpstr>
      <vt:lpstr>Oct. 2012 to June 2013 Low flow outlook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Weather Service</dc:title>
  <dc:creator>Mike DeWeese</dc:creator>
  <cp:lastModifiedBy>Mike DeWeese</cp:lastModifiedBy>
  <cp:revision>3</cp:revision>
  <dcterms:created xsi:type="dcterms:W3CDTF">2012-10-04T15:19:00Z</dcterms:created>
  <dcterms:modified xsi:type="dcterms:W3CDTF">2012-10-04T15:33:36Z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  <property fmtid="{D5CDD505-2E9C-101B-9397-08002B2CF9AE}" pid="3" name="Google.Documents.DocumentId">
    <vt:lpwstr>1Y78-H0dfTkuFVtS_78fwET4qX4VfftftYs7zjdnYlbE</vt:lpwstr>
  </property>
  <property fmtid="{D5CDD505-2E9C-101B-9397-08002B2CF9AE}" pid="4" name="Google.Documents.RevisionId">
    <vt:lpwstr>10829253620631302252</vt:lpwstr>
  </property>
  <property fmtid="{D5CDD505-2E9C-101B-9397-08002B2CF9AE}" pid="5" name="Google.Documents.PreviousRevisionId">
    <vt:lpwstr>02528305051367971497</vt:lpwstr>
  </property>
  <property fmtid="{D5CDD505-2E9C-101B-9397-08002B2CF9AE}" pid="6" name="Google.Documents.PluginVersion">
    <vt:lpwstr>2.0.2662.553</vt:lpwstr>
  </property>
  <property fmtid="{D5CDD505-2E9C-101B-9397-08002B2CF9AE}" pid="7" name="Google.Documents.MergeIncapabilityFlags">
    <vt:i4>0</vt:i4>
  </property>
</Properties>
</file>