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274" r:id="rId3"/>
    <p:sldId id="280" r:id="rId4"/>
    <p:sldId id="303" r:id="rId5"/>
    <p:sldId id="282" r:id="rId6"/>
    <p:sldId id="305" r:id="rId7"/>
    <p:sldId id="311" r:id="rId8"/>
    <p:sldId id="306" r:id="rId9"/>
    <p:sldId id="307" r:id="rId10"/>
    <p:sldId id="304" r:id="rId11"/>
    <p:sldId id="30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542804"/>
    <a:srgbClr val="CC0000"/>
    <a:srgbClr val="FF3300"/>
    <a:srgbClr val="00763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80" autoAdjust="0"/>
    <p:restoredTop sz="93907" autoAdjust="0"/>
  </p:normalViewPr>
  <p:slideViewPr>
    <p:cSldViewPr>
      <p:cViewPr varScale="1">
        <p:scale>
          <a:sx n="98" d="100"/>
          <a:sy n="98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0A03D-038A-409F-AE2C-ACA7575B4BCE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F09B2A-8BE1-436A-A8A8-DBB90B474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F51BD-1D70-4C54-B00A-9B28B5476B3E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590801"/>
            <a:ext cx="3429000" cy="22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600200" y="1066800"/>
            <a:ext cx="586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 smtClean="0">
                <a:solidFill>
                  <a:srgbClr val="542804"/>
                </a:solidFill>
              </a:rPr>
              <a:t>Drought in Minnesota</a:t>
            </a:r>
            <a:endParaRPr lang="en-US" sz="4800" dirty="0">
              <a:solidFill>
                <a:srgbClr val="54280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3048000"/>
            <a:ext cx="434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Greg Spoden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State Climatology Office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Minnesota DNR 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Division of Ecological and Water Resources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October 4,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2012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Picture 5" descr="dnrlogocolo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05800" y="5867401"/>
            <a:ext cx="609600" cy="8084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0" name="Picture 6" descr="http://climate.umn.edu/img/journal/drought_2012/p20120731-20121001_bigg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838199"/>
            <a:ext cx="4267200" cy="4971495"/>
          </a:xfrm>
          <a:prstGeom prst="rect">
            <a:avLst/>
          </a:prstGeom>
          <a:noFill/>
        </p:spPr>
      </p:pic>
      <p:pic>
        <p:nvPicPr>
          <p:cNvPr id="26632" name="Picture 8" descr="http://climate.umn.edu/img/journal/drought_2012/p20120731-20121001r_bigge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824400"/>
            <a:ext cx="4220464" cy="4984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droughtmonitor.unl.edu/pics/mn_d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8249" y="351373"/>
            <a:ext cx="8343823" cy="62018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US Drought Monitor, October 2,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282" y="228600"/>
            <a:ext cx="8398718" cy="62586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droughtmonitor.unl.edu/pics/mn_d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8249" y="351373"/>
            <a:ext cx="8343823" cy="62018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905000"/>
            <a:ext cx="7620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Drought Situation #1 - Autumn 2011 to present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northwest Minnesota and far southeast Minnesota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extraordinarily dry autumn 2011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snow-sparse winter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smtClean="0"/>
              <a:t>heavy April and May rains missed these areas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6" name="Picture 6" descr="http://droughtmonitor.unl.edu/archive/20120619/pics/MN_dm_12061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1" y="152400"/>
            <a:ext cx="8593233" cy="63872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905000"/>
            <a:ext cx="7620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Drought Situation # 2 – late June and July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focus on southern Minnesota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dryness continues northwest Minnesota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u="sng" dirty="0" smtClean="0"/>
              <a:t>very</a:t>
            </a:r>
            <a:r>
              <a:rPr lang="en-US" sz="2400" dirty="0" smtClean="0"/>
              <a:t> hot July (second warmest ever)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smtClean="0"/>
              <a:t>“flash drought”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climate.umn.edu/img/journal/drought_2012/p20120619-20120730_bigg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825798"/>
            <a:ext cx="4419600" cy="5139068"/>
          </a:xfrm>
          <a:prstGeom prst="rect">
            <a:avLst/>
          </a:prstGeom>
          <a:noFill/>
        </p:spPr>
      </p:pic>
      <p:pic>
        <p:nvPicPr>
          <p:cNvPr id="8196" name="Picture 4" descr="http://climate.umn.edu/img/journal/drought_2012/p20120619-20120730d_bigge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838200"/>
            <a:ext cx="4382135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droughtmonitor.unl.edu/archive/20120807/pics/MN_dm_12080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1" y="457200"/>
            <a:ext cx="7864818" cy="58457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905000"/>
            <a:ext cx="76200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Drought Situation # 3 – August plus September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August plus September rainfall totals lowest ever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drought forms in previously unaffected areas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drought intensifies elsewhere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113</Words>
  <Application>Microsoft Office PowerPoint</Application>
  <PresentationFormat>On-screen Show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MN Dept Of Natural Resources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 Spoden</dc:creator>
  <cp:lastModifiedBy>Greg Spoden</cp:lastModifiedBy>
  <cp:revision>124</cp:revision>
  <dcterms:created xsi:type="dcterms:W3CDTF">2012-03-13T20:22:17Z</dcterms:created>
  <dcterms:modified xsi:type="dcterms:W3CDTF">2012-10-04T14:28:28Z</dcterms:modified>
</cp:coreProperties>
</file>